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51" r:id="rId29"/>
    <p:sldId id="317" r:id="rId30"/>
    <p:sldId id="297" r:id="rId31"/>
    <p:sldId id="298" r:id="rId32"/>
    <p:sldId id="299" r:id="rId33"/>
    <p:sldId id="300" r:id="rId34"/>
    <p:sldId id="301" r:id="rId35"/>
    <p:sldId id="302" r:id="rId36"/>
    <p:sldId id="303" r:id="rId37"/>
    <p:sldId id="334" r:id="rId38"/>
    <p:sldId id="350" r:id="rId39"/>
    <p:sldId id="357" r:id="rId40"/>
    <p:sldId id="259" r:id="rId41"/>
    <p:sldId id="274" r:id="rId42"/>
    <p:sldId id="354" r:id="rId43"/>
    <p:sldId id="320" r:id="rId44"/>
    <p:sldId id="356" r:id="rId45"/>
    <p:sldId id="319" r:id="rId46"/>
    <p:sldId id="352" r:id="rId47"/>
    <p:sldId id="280" r:id="rId48"/>
    <p:sldId id="281" r:id="rId49"/>
    <p:sldId id="358" r:id="rId50"/>
    <p:sldId id="273" r:id="rId51"/>
    <p:sldId id="359" r:id="rId52"/>
    <p:sldId id="353" r:id="rId53"/>
    <p:sldId id="355" r:id="rId54"/>
    <p:sldId id="318" r:id="rId55"/>
    <p:sldId id="316" r:id="rId56"/>
    <p:sldId id="360" r:id="rId57"/>
    <p:sldId id="361" r:id="rId58"/>
    <p:sldId id="340" r:id="rId59"/>
    <p:sldId id="335" r:id="rId60"/>
    <p:sldId id="336" r:id="rId61"/>
    <p:sldId id="339" r:id="rId62"/>
    <p:sldId id="337" r:id="rId63"/>
    <p:sldId id="338" r:id="rId64"/>
    <p:sldId id="315" r:id="rId65"/>
    <p:sldId id="341" r:id="rId66"/>
    <p:sldId id="342" r:id="rId67"/>
    <p:sldId id="343" r:id="rId68"/>
    <p:sldId id="344" r:id="rId69"/>
    <p:sldId id="345" r:id="rId70"/>
    <p:sldId id="346" r:id="rId71"/>
    <p:sldId id="348" r:id="rId72"/>
    <p:sldId id="349" r:id="rId73"/>
    <p:sldId id="310" r:id="rId74"/>
    <p:sldId id="311" r:id="rId75"/>
    <p:sldId id="313" r:id="rId76"/>
    <p:sldId id="312" r:id="rId77"/>
    <p:sldId id="314" r:id="rId78"/>
    <p:sldId id="326" r:id="rId79"/>
    <p:sldId id="328" r:id="rId80"/>
    <p:sldId id="329" r:id="rId81"/>
    <p:sldId id="330" r:id="rId82"/>
    <p:sldId id="331" r:id="rId83"/>
    <p:sldId id="332" r:id="rId84"/>
    <p:sldId id="325" r:id="rId85"/>
    <p:sldId id="324" r:id="rId86"/>
    <p:sldId id="323" r:id="rId87"/>
    <p:sldId id="304" r:id="rId88"/>
    <p:sldId id="305" r:id="rId89"/>
    <p:sldId id="306" r:id="rId90"/>
    <p:sldId id="307" r:id="rId91"/>
    <p:sldId id="308" r:id="rId92"/>
    <p:sldId id="30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68</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69</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70</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71</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64</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65</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66</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67</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15/10/8</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15/10/8</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15/10/8</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15/10/8</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a:t>
            </a:r>
            <a:r>
              <a:rPr lang="en-US" altLang="zh-CN" b="1" dirty="0" smtClean="0"/>
              <a:t>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a:t>
            </a:r>
            <a:r>
              <a:rPr lang="zh-CN" altLang="en-US" sz="3600" dirty="0" smtClean="0"/>
              <a:t>异步</a:t>
            </a:r>
            <a:r>
              <a:rPr lang="en-US" altLang="zh-CN" sz="3600" dirty="0" smtClean="0"/>
              <a:t>IO</a:t>
            </a:r>
            <a:r>
              <a:rPr lang="zh-CN" altLang="en-US" sz="3600" dirty="0" smtClean="0"/>
              <a:t>的</a:t>
            </a:r>
            <a:r>
              <a:rPr lang="zh-CN" altLang="en-US" sz="3600" dirty="0" smtClean="0"/>
              <a:t>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031325"/>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r>
              <a:rPr kumimoji="1" lang="en-US" altLang="zh-CN" dirty="0" smtClean="0"/>
              <a:t>5</a:t>
            </a:r>
            <a:r>
              <a:rPr kumimoji="1" lang="en-US" altLang="zh-CN" dirty="0" smtClean="0"/>
              <a:t>.</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a:t>
            </a:r>
            <a:r>
              <a:rPr lang="zh-CN" altLang="en-US" sz="2800" dirty="0" smtClean="0"/>
              <a:t>结构太复杂</a:t>
            </a:r>
            <a:endParaRPr lang="zh-CN" altLang="en-US" sz="2800" dirty="0" smtClean="0"/>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3570208"/>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zh-CN" altLang="en-US" sz="2400" dirty="0"/>
          </a:p>
          <a:p>
            <a:pPr marL="342900" indent="-3429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a:t>
            </a:r>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a:t>
            </a:r>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68387" y="501474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Tree>
    <p:extLst>
      <p:ext uri="{BB962C8B-B14F-4D97-AF65-F5344CB8AC3E}">
        <p14:creationId xmlns:p14="http://schemas.microsoft.com/office/powerpoint/2010/main" val="1174524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a:t>
            </a:r>
            <a:r>
              <a:rPr lang="zh-CN" altLang="en-US" sz="2400" b="1" dirty="0" smtClean="0"/>
              <a:t>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a:t>
            </a:r>
            <a:r>
              <a:rPr lang="zh-CN" altLang="en-US" sz="2400" dirty="0" smtClean="0"/>
              <a:t>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a:t>
            </a:r>
            <a:r>
              <a:rPr lang="en-US" altLang="zh-CN" b="1" dirty="0" smtClean="0">
                <a:solidFill>
                  <a:srgbClr val="00B050"/>
                </a:solidFill>
              </a:rPr>
              <a:t>Y</a:t>
            </a:r>
            <a:r>
              <a:rPr lang="en-US" altLang="zh-CN" b="1" dirty="0" smtClean="0">
                <a:solidFill>
                  <a:srgbClr val="00B050"/>
                </a:solidFill>
              </a:rPr>
              <a:t>-1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a:t>
            </a:r>
            <a:r>
              <a:rPr lang="en-US" altLang="zh-CN" b="1" dirty="0" smtClean="0">
                <a:solidFill>
                  <a:srgbClr val="00B050"/>
                </a:solidFill>
              </a:rPr>
              <a:t> </a:t>
            </a:r>
            <a:r>
              <a:rPr lang="zh-CN" altLang="en-US" b="1" dirty="0">
                <a:solidFill>
                  <a:srgbClr val="00B050"/>
                </a:solidFill>
              </a:rPr>
              <a:t>＊</a:t>
            </a:r>
            <a:r>
              <a:rPr lang="en-US" altLang="zh-CN"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9061</TotalTime>
  <Words>5077</Words>
  <Application>Microsoft Macintosh PowerPoint</Application>
  <PresentationFormat>宽屏</PresentationFormat>
  <Paragraphs>698</Paragraphs>
  <Slides>92</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92</vt:i4>
      </vt:variant>
    </vt:vector>
  </HeadingPairs>
  <TitlesOfParts>
    <vt:vector size="98"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CMDB实施失败的经验之谈</vt:lpstr>
      <vt:lpstr>CMDB主流架构介绍</vt:lpstr>
      <vt:lpstr>CMDB主流架构介绍</vt:lpstr>
      <vt:lpstr>CMDB设计方案分享</vt:lpstr>
      <vt:lpstr>分布式客户端数据采集</vt:lpstr>
      <vt:lpstr>PowerPoint 演示文稿</vt:lpstr>
      <vt:lpstr>分布式客户端数据采集</vt:lpstr>
      <vt:lpstr>CMDB设计方案分享</vt:lpstr>
      <vt:lpstr>PowerPoint 演示文稿</vt:lpstr>
      <vt:lpstr>Restful是什么</vt:lpstr>
      <vt:lpstr>为什么REST那么火</vt:lpstr>
      <vt:lpstr>Restful设计模式介绍</vt:lpstr>
      <vt:lpstr>Restful设计模式介绍</vt:lpstr>
      <vt:lpstr>Restful开发步骤</vt:lpstr>
      <vt:lpstr>开发目标</vt:lpstr>
      <vt:lpstr>CMDB系统额外需要关注的问题</vt:lpstr>
      <vt:lpstr>UUID介绍</vt:lpstr>
      <vt:lpstr>分页算法分享</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126</cp:revision>
  <dcterms:created xsi:type="dcterms:W3CDTF">2015-09-16T12:41:33Z</dcterms:created>
  <dcterms:modified xsi:type="dcterms:W3CDTF">2015-10-08T15:00:44Z</dcterms:modified>
</cp:coreProperties>
</file>